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9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153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A74-C78A-C442-B074-76D65CC16C0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4017-1524-5A4B-BBC6-9D710676A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27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A74-C78A-C442-B074-76D65CC16C0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4017-1524-5A4B-BBC6-9D710676A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9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A74-C78A-C442-B074-76D65CC16C0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4017-1524-5A4B-BBC6-9D710676A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96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A74-C78A-C442-B074-76D65CC16C0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4017-1524-5A4B-BBC6-9D710676A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77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A74-C78A-C442-B074-76D65CC16C0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4017-1524-5A4B-BBC6-9D710676A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61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A74-C78A-C442-B074-76D65CC16C0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4017-1524-5A4B-BBC6-9D710676A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2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A74-C78A-C442-B074-76D65CC16C0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4017-1524-5A4B-BBC6-9D710676A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30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A74-C78A-C442-B074-76D65CC16C0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4017-1524-5A4B-BBC6-9D710676A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07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A74-C78A-C442-B074-76D65CC16C0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4017-1524-5A4B-BBC6-9D710676A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9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A74-C78A-C442-B074-76D65CC16C0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4017-1524-5A4B-BBC6-9D710676A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48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A74-C78A-C442-B074-76D65CC16C0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4017-1524-5A4B-BBC6-9D710676A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0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77A74-C78A-C442-B074-76D65CC16C0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4017-1524-5A4B-BBC6-9D710676AE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7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AQ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5" t="13336" r="4152" b="13336"/>
          <a:stretch/>
        </p:blipFill>
        <p:spPr>
          <a:xfrm>
            <a:off x="0" y="-100092"/>
            <a:ext cx="9144000" cy="6958092"/>
          </a:xfrm>
        </p:spPr>
      </p:pic>
      <p:pic>
        <p:nvPicPr>
          <p:cNvPr id="6" name="Picture 5" descr="BXL_logo_horiz_FILET_FR_NL_300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50" y="6035157"/>
            <a:ext cx="1634150" cy="82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6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AQ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9992788" cy="6858000"/>
          </a:xfrm>
          <a:prstGeom prst="rect">
            <a:avLst/>
          </a:prstGeom>
        </p:spPr>
      </p:pic>
      <p:pic>
        <p:nvPicPr>
          <p:cNvPr id="6" name="Picture 5" descr="BXL_logo_horiz_FILET_FR_NL_300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50" y="6035157"/>
            <a:ext cx="1634150" cy="82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1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AQ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XL_logo_horiz_FILET_FR_NL_300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50" y="6035157"/>
            <a:ext cx="1634150" cy="82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AQ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XL_logo_horiz_FILET_FR_NL_300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50" y="6035157"/>
            <a:ext cx="1634150" cy="82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7372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AQ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XL_logo_horiz_FILET_FR_NL_300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50" y="6035157"/>
            <a:ext cx="1634150" cy="82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7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AQ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37138" cy="6958092"/>
          </a:xfrm>
          <a:prstGeom prst="rect">
            <a:avLst/>
          </a:prstGeom>
        </p:spPr>
      </p:pic>
      <p:pic>
        <p:nvPicPr>
          <p:cNvPr id="6" name="Picture 5" descr="BXL_logo_horiz_FILET_FR_NL_300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50" y="6035157"/>
            <a:ext cx="1634150" cy="82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AQ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7" name="Picture 6" descr="BXL_logo_horiz_FILET_FR_NL_300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50" y="6035157"/>
            <a:ext cx="1634150" cy="82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9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AQ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45" y="0"/>
            <a:ext cx="10291020" cy="6858000"/>
          </a:xfrm>
          <a:prstGeom prst="rect">
            <a:avLst/>
          </a:prstGeom>
        </p:spPr>
      </p:pic>
      <p:pic>
        <p:nvPicPr>
          <p:cNvPr id="6" name="Picture 5" descr="BXL_logo_horiz_FILET_FR_NL_300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50" y="6035157"/>
            <a:ext cx="1634150" cy="82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103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Q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66" y="0"/>
            <a:ext cx="4975023" cy="6858000"/>
          </a:xfrm>
          <a:prstGeom prst="rect">
            <a:avLst/>
          </a:prstGeom>
        </p:spPr>
      </p:pic>
      <p:pic>
        <p:nvPicPr>
          <p:cNvPr id="8" name="Picture 7" descr="BXL_logo_horiz_FILET_FR_NL_300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50" y="6035157"/>
            <a:ext cx="1634150" cy="82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AQ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r="488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BXL_logo_horiz_FILET_FR_NL_300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50" y="6035157"/>
            <a:ext cx="1634150" cy="82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0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0</Words>
  <Application>Microsoft Office PowerPoint</Application>
  <PresentationFormat>Affichage à l'écran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Elena  Nalon</dc:creator>
  <cp:lastModifiedBy>chantal matthys</cp:lastModifiedBy>
  <cp:revision>16</cp:revision>
  <dcterms:created xsi:type="dcterms:W3CDTF">2022-04-04T16:27:45Z</dcterms:created>
  <dcterms:modified xsi:type="dcterms:W3CDTF">2022-04-07T15:10:47Z</dcterms:modified>
</cp:coreProperties>
</file>